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419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DC7"/>
    <a:srgbClr val="98674F"/>
    <a:srgbClr val="FF3300"/>
    <a:srgbClr val="CC0000"/>
    <a:srgbClr val="D0B07E"/>
    <a:srgbClr val="905D48"/>
    <a:srgbClr val="EDEAE1"/>
    <a:srgbClr val="0E0C0F"/>
    <a:srgbClr val="343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85888"/>
            <a:ext cx="9144000" cy="1459089"/>
          </a:xfrm>
        </p:spPr>
        <p:txBody>
          <a:bodyPr anchor="b"/>
          <a:lstStyle>
            <a:lvl1pPr algn="ctr">
              <a:defRPr sz="36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01245"/>
            <a:ext cx="9144000" cy="1011855"/>
          </a:xfrm>
        </p:spPr>
        <p:txBody>
          <a:bodyPr/>
          <a:lstStyle>
            <a:lvl1pPr marL="0" indent="0" algn="ctr">
              <a:buNone/>
              <a:defRPr sz="1467"/>
            </a:lvl1pPr>
            <a:lvl2pPr marL="279395" indent="0" algn="ctr">
              <a:buNone/>
              <a:defRPr sz="1222"/>
            </a:lvl2pPr>
            <a:lvl3pPr marL="558790" indent="0" algn="ctr">
              <a:buNone/>
              <a:defRPr sz="1100"/>
            </a:lvl3pPr>
            <a:lvl4pPr marL="838185" indent="0" algn="ctr">
              <a:buNone/>
              <a:defRPr sz="978"/>
            </a:lvl4pPr>
            <a:lvl5pPr marL="1117580" indent="0" algn="ctr">
              <a:buNone/>
              <a:defRPr sz="978"/>
            </a:lvl5pPr>
            <a:lvl6pPr marL="1396975" indent="0" algn="ctr">
              <a:buNone/>
              <a:defRPr sz="978"/>
            </a:lvl6pPr>
            <a:lvl7pPr marL="1676370" indent="0" algn="ctr">
              <a:buNone/>
              <a:defRPr sz="978"/>
            </a:lvl7pPr>
            <a:lvl8pPr marL="1955764" indent="0" algn="ctr">
              <a:buNone/>
              <a:defRPr sz="978"/>
            </a:lvl8pPr>
            <a:lvl9pPr marL="2235159" indent="0" algn="ctr">
              <a:buNone/>
              <a:defRPr sz="97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55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97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23132"/>
            <a:ext cx="2628900" cy="35516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3132"/>
            <a:ext cx="7734300" cy="35516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65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82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44840"/>
            <a:ext cx="10515600" cy="1743339"/>
          </a:xfrm>
        </p:spPr>
        <p:txBody>
          <a:bodyPr anchor="b"/>
          <a:lstStyle>
            <a:lvl1pPr>
              <a:defRPr sz="36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804672"/>
            <a:ext cx="10515600" cy="916781"/>
          </a:xfrm>
        </p:spPr>
        <p:txBody>
          <a:bodyPr/>
          <a:lstStyle>
            <a:lvl1pPr marL="0" indent="0">
              <a:buNone/>
              <a:defRPr sz="1467">
                <a:solidFill>
                  <a:schemeClr val="tx1">
                    <a:tint val="82000"/>
                  </a:schemeClr>
                </a:solidFill>
              </a:defRPr>
            </a:lvl1pPr>
            <a:lvl2pPr marL="279395" indent="0">
              <a:buNone/>
              <a:defRPr sz="1222">
                <a:solidFill>
                  <a:schemeClr val="tx1">
                    <a:tint val="82000"/>
                  </a:schemeClr>
                </a:solidFill>
              </a:defRPr>
            </a:lvl2pPr>
            <a:lvl3pPr marL="558790" indent="0">
              <a:buNone/>
              <a:defRPr sz="1100">
                <a:solidFill>
                  <a:schemeClr val="tx1">
                    <a:tint val="82000"/>
                  </a:schemeClr>
                </a:solidFill>
              </a:defRPr>
            </a:lvl3pPr>
            <a:lvl4pPr marL="838185" indent="0">
              <a:buNone/>
              <a:defRPr sz="978">
                <a:solidFill>
                  <a:schemeClr val="tx1">
                    <a:tint val="82000"/>
                  </a:schemeClr>
                </a:solidFill>
              </a:defRPr>
            </a:lvl4pPr>
            <a:lvl5pPr marL="1117580" indent="0">
              <a:buNone/>
              <a:defRPr sz="978">
                <a:solidFill>
                  <a:schemeClr val="tx1">
                    <a:tint val="82000"/>
                  </a:schemeClr>
                </a:solidFill>
              </a:defRPr>
            </a:lvl5pPr>
            <a:lvl6pPr marL="1396975" indent="0">
              <a:buNone/>
              <a:defRPr sz="978">
                <a:solidFill>
                  <a:schemeClr val="tx1">
                    <a:tint val="82000"/>
                  </a:schemeClr>
                </a:solidFill>
              </a:defRPr>
            </a:lvl6pPr>
            <a:lvl7pPr marL="1676370" indent="0">
              <a:buNone/>
              <a:defRPr sz="978">
                <a:solidFill>
                  <a:schemeClr val="tx1">
                    <a:tint val="82000"/>
                  </a:schemeClr>
                </a:solidFill>
              </a:defRPr>
            </a:lvl7pPr>
            <a:lvl8pPr marL="1955764" indent="0">
              <a:buNone/>
              <a:defRPr sz="978">
                <a:solidFill>
                  <a:schemeClr val="tx1">
                    <a:tint val="82000"/>
                  </a:schemeClr>
                </a:solidFill>
              </a:defRPr>
            </a:lvl8pPr>
            <a:lvl9pPr marL="2235159" indent="0">
              <a:buNone/>
              <a:defRPr sz="97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1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15660"/>
            <a:ext cx="5181600" cy="265915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15660"/>
            <a:ext cx="5181600" cy="265915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66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3132"/>
            <a:ext cx="10515600" cy="81006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027377"/>
            <a:ext cx="5157787" cy="503502"/>
          </a:xfrm>
        </p:spPr>
        <p:txBody>
          <a:bodyPr anchor="b"/>
          <a:lstStyle>
            <a:lvl1pPr marL="0" indent="0">
              <a:buNone/>
              <a:defRPr sz="1467" b="1"/>
            </a:lvl1pPr>
            <a:lvl2pPr marL="279395" indent="0">
              <a:buNone/>
              <a:defRPr sz="1222" b="1"/>
            </a:lvl2pPr>
            <a:lvl3pPr marL="558790" indent="0">
              <a:buNone/>
              <a:defRPr sz="1100" b="1"/>
            </a:lvl3pPr>
            <a:lvl4pPr marL="838185" indent="0">
              <a:buNone/>
              <a:defRPr sz="978" b="1"/>
            </a:lvl4pPr>
            <a:lvl5pPr marL="1117580" indent="0">
              <a:buNone/>
              <a:defRPr sz="978" b="1"/>
            </a:lvl5pPr>
            <a:lvl6pPr marL="1396975" indent="0">
              <a:buNone/>
              <a:defRPr sz="978" b="1"/>
            </a:lvl6pPr>
            <a:lvl7pPr marL="1676370" indent="0">
              <a:buNone/>
              <a:defRPr sz="978" b="1"/>
            </a:lvl7pPr>
            <a:lvl8pPr marL="1955764" indent="0">
              <a:buNone/>
              <a:defRPr sz="978" b="1"/>
            </a:lvl8pPr>
            <a:lvl9pPr marL="2235159" indent="0">
              <a:buNone/>
              <a:defRPr sz="97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530879"/>
            <a:ext cx="5157787" cy="225169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027377"/>
            <a:ext cx="5183188" cy="503502"/>
          </a:xfrm>
        </p:spPr>
        <p:txBody>
          <a:bodyPr anchor="b"/>
          <a:lstStyle>
            <a:lvl1pPr marL="0" indent="0">
              <a:buNone/>
              <a:defRPr sz="1467" b="1"/>
            </a:lvl1pPr>
            <a:lvl2pPr marL="279395" indent="0">
              <a:buNone/>
              <a:defRPr sz="1222" b="1"/>
            </a:lvl2pPr>
            <a:lvl3pPr marL="558790" indent="0">
              <a:buNone/>
              <a:defRPr sz="1100" b="1"/>
            </a:lvl3pPr>
            <a:lvl4pPr marL="838185" indent="0">
              <a:buNone/>
              <a:defRPr sz="978" b="1"/>
            </a:lvl4pPr>
            <a:lvl5pPr marL="1117580" indent="0">
              <a:buNone/>
              <a:defRPr sz="978" b="1"/>
            </a:lvl5pPr>
            <a:lvl6pPr marL="1396975" indent="0">
              <a:buNone/>
              <a:defRPr sz="978" b="1"/>
            </a:lvl6pPr>
            <a:lvl7pPr marL="1676370" indent="0">
              <a:buNone/>
              <a:defRPr sz="978" b="1"/>
            </a:lvl7pPr>
            <a:lvl8pPr marL="1955764" indent="0">
              <a:buNone/>
              <a:defRPr sz="978" b="1"/>
            </a:lvl8pPr>
            <a:lvl9pPr marL="2235159" indent="0">
              <a:buNone/>
              <a:defRPr sz="97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530879"/>
            <a:ext cx="5183188" cy="225169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3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58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62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79400"/>
            <a:ext cx="3932237" cy="977900"/>
          </a:xfrm>
        </p:spPr>
        <p:txBody>
          <a:bodyPr anchor="b"/>
          <a:lstStyle>
            <a:lvl1pPr>
              <a:defRPr sz="195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03427"/>
            <a:ext cx="6172200" cy="2978326"/>
          </a:xfrm>
        </p:spPr>
        <p:txBody>
          <a:bodyPr/>
          <a:lstStyle>
            <a:lvl1pPr>
              <a:defRPr sz="1956"/>
            </a:lvl1pPr>
            <a:lvl2pPr>
              <a:defRPr sz="1711"/>
            </a:lvl2pPr>
            <a:lvl3pPr>
              <a:defRPr sz="1467"/>
            </a:lvl3pPr>
            <a:lvl4pPr>
              <a:defRPr sz="1222"/>
            </a:lvl4pPr>
            <a:lvl5pPr>
              <a:defRPr sz="1222"/>
            </a:lvl5pPr>
            <a:lvl6pPr>
              <a:defRPr sz="1222"/>
            </a:lvl6pPr>
            <a:lvl7pPr>
              <a:defRPr sz="1222"/>
            </a:lvl7pPr>
            <a:lvl8pPr>
              <a:defRPr sz="1222"/>
            </a:lvl8pPr>
            <a:lvl9pPr>
              <a:defRPr sz="1222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57300"/>
            <a:ext cx="3932237" cy="2329304"/>
          </a:xfrm>
        </p:spPr>
        <p:txBody>
          <a:bodyPr/>
          <a:lstStyle>
            <a:lvl1pPr marL="0" indent="0">
              <a:buNone/>
              <a:defRPr sz="978"/>
            </a:lvl1pPr>
            <a:lvl2pPr marL="279395" indent="0">
              <a:buNone/>
              <a:defRPr sz="856"/>
            </a:lvl2pPr>
            <a:lvl3pPr marL="558790" indent="0">
              <a:buNone/>
              <a:defRPr sz="733"/>
            </a:lvl3pPr>
            <a:lvl4pPr marL="838185" indent="0">
              <a:buNone/>
              <a:defRPr sz="611"/>
            </a:lvl4pPr>
            <a:lvl5pPr marL="1117580" indent="0">
              <a:buNone/>
              <a:defRPr sz="611"/>
            </a:lvl5pPr>
            <a:lvl6pPr marL="1396975" indent="0">
              <a:buNone/>
              <a:defRPr sz="611"/>
            </a:lvl6pPr>
            <a:lvl7pPr marL="1676370" indent="0">
              <a:buNone/>
              <a:defRPr sz="611"/>
            </a:lvl7pPr>
            <a:lvl8pPr marL="1955764" indent="0">
              <a:buNone/>
              <a:defRPr sz="611"/>
            </a:lvl8pPr>
            <a:lvl9pPr marL="2235159" indent="0">
              <a:buNone/>
              <a:defRPr sz="61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54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79400"/>
            <a:ext cx="3932237" cy="977900"/>
          </a:xfrm>
        </p:spPr>
        <p:txBody>
          <a:bodyPr anchor="b"/>
          <a:lstStyle>
            <a:lvl1pPr>
              <a:defRPr sz="195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03427"/>
            <a:ext cx="6172200" cy="2978326"/>
          </a:xfrm>
        </p:spPr>
        <p:txBody>
          <a:bodyPr anchor="t"/>
          <a:lstStyle>
            <a:lvl1pPr marL="0" indent="0">
              <a:buNone/>
              <a:defRPr sz="1956"/>
            </a:lvl1pPr>
            <a:lvl2pPr marL="279395" indent="0">
              <a:buNone/>
              <a:defRPr sz="1711"/>
            </a:lvl2pPr>
            <a:lvl3pPr marL="558790" indent="0">
              <a:buNone/>
              <a:defRPr sz="1467"/>
            </a:lvl3pPr>
            <a:lvl4pPr marL="838185" indent="0">
              <a:buNone/>
              <a:defRPr sz="1222"/>
            </a:lvl4pPr>
            <a:lvl5pPr marL="1117580" indent="0">
              <a:buNone/>
              <a:defRPr sz="1222"/>
            </a:lvl5pPr>
            <a:lvl6pPr marL="1396975" indent="0">
              <a:buNone/>
              <a:defRPr sz="1222"/>
            </a:lvl6pPr>
            <a:lvl7pPr marL="1676370" indent="0">
              <a:buNone/>
              <a:defRPr sz="1222"/>
            </a:lvl7pPr>
            <a:lvl8pPr marL="1955764" indent="0">
              <a:buNone/>
              <a:defRPr sz="1222"/>
            </a:lvl8pPr>
            <a:lvl9pPr marL="2235159" indent="0">
              <a:buNone/>
              <a:defRPr sz="1222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57300"/>
            <a:ext cx="3932237" cy="2329304"/>
          </a:xfrm>
        </p:spPr>
        <p:txBody>
          <a:bodyPr/>
          <a:lstStyle>
            <a:lvl1pPr marL="0" indent="0">
              <a:buNone/>
              <a:defRPr sz="978"/>
            </a:lvl1pPr>
            <a:lvl2pPr marL="279395" indent="0">
              <a:buNone/>
              <a:defRPr sz="856"/>
            </a:lvl2pPr>
            <a:lvl3pPr marL="558790" indent="0">
              <a:buNone/>
              <a:defRPr sz="733"/>
            </a:lvl3pPr>
            <a:lvl4pPr marL="838185" indent="0">
              <a:buNone/>
              <a:defRPr sz="611"/>
            </a:lvl4pPr>
            <a:lvl5pPr marL="1117580" indent="0">
              <a:buNone/>
              <a:defRPr sz="611"/>
            </a:lvl5pPr>
            <a:lvl6pPr marL="1396975" indent="0">
              <a:buNone/>
              <a:defRPr sz="611"/>
            </a:lvl6pPr>
            <a:lvl7pPr marL="1676370" indent="0">
              <a:buNone/>
              <a:defRPr sz="611"/>
            </a:lvl7pPr>
            <a:lvl8pPr marL="1955764" indent="0">
              <a:buNone/>
              <a:defRPr sz="611"/>
            </a:lvl8pPr>
            <a:lvl9pPr marL="2235159" indent="0">
              <a:buNone/>
              <a:defRPr sz="61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8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3132"/>
            <a:ext cx="10515600" cy="81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15660"/>
            <a:ext cx="10515600" cy="265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884436"/>
            <a:ext cx="2743200" cy="223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CB2655-1CE2-48C7-80B9-7E4B0ECC14F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884436"/>
            <a:ext cx="4114800" cy="223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884436"/>
            <a:ext cx="2743200" cy="223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69E5BC-CAC8-4AEC-8A63-B510267F1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5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58790" rtl="0" eaLnBrk="1" latinLnBrk="0" hangingPunct="1">
        <a:lnSpc>
          <a:spcPct val="90000"/>
        </a:lnSpc>
        <a:spcBef>
          <a:spcPct val="0"/>
        </a:spcBef>
        <a:buNone/>
        <a:defRPr sz="26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9697" indent="-139697" algn="l" defTabSz="558790" rtl="0" eaLnBrk="1" latinLnBrk="0" hangingPunct="1">
        <a:lnSpc>
          <a:spcPct val="90000"/>
        </a:lnSpc>
        <a:spcBef>
          <a:spcPts val="611"/>
        </a:spcBef>
        <a:buFont typeface="Arial" panose="020B0604020202020204" pitchFamily="34" charset="0"/>
        <a:buChar char="•"/>
        <a:defRPr sz="1711" kern="1200">
          <a:solidFill>
            <a:schemeClr val="tx1"/>
          </a:solidFill>
          <a:latin typeface="+mn-lt"/>
          <a:ea typeface="+mn-ea"/>
          <a:cs typeface="+mn-cs"/>
        </a:defRPr>
      </a:lvl1pPr>
      <a:lvl2pPr marL="419092" indent="-139697" algn="l" defTabSz="55879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698487" indent="-139697" algn="l" defTabSz="55879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222" kern="1200">
          <a:solidFill>
            <a:schemeClr val="tx1"/>
          </a:solidFill>
          <a:latin typeface="+mn-lt"/>
          <a:ea typeface="+mn-ea"/>
          <a:cs typeface="+mn-cs"/>
        </a:defRPr>
      </a:lvl3pPr>
      <a:lvl4pPr marL="977882" indent="-139697" algn="l" defTabSz="55879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57277" indent="-139697" algn="l" defTabSz="55879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536672" indent="-139697" algn="l" defTabSz="55879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816067" indent="-139697" algn="l" defTabSz="55879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95462" indent="-139697" algn="l" defTabSz="55879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74857" indent="-139697" algn="l" defTabSz="55879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879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79395" algn="l" defTabSz="55879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58790" algn="l" defTabSz="55879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38185" algn="l" defTabSz="55879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17580" algn="l" defTabSz="55879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396975" algn="l" defTabSz="55879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6370" algn="l" defTabSz="55879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55764" algn="l" defTabSz="55879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35159" algn="l" defTabSz="55879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944EB0E-D632-BDD9-BD57-2D448FE38A2E}"/>
              </a:ext>
            </a:extLst>
          </p:cNvPr>
          <p:cNvSpPr/>
          <p:nvPr/>
        </p:nvSpPr>
        <p:spPr>
          <a:xfrm>
            <a:off x="0" y="2950678"/>
            <a:ext cx="12192000" cy="1240322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296F1E-FFAF-2E2E-787B-E6843CD56486}"/>
              </a:ext>
            </a:extLst>
          </p:cNvPr>
          <p:cNvSpPr/>
          <p:nvPr/>
        </p:nvSpPr>
        <p:spPr>
          <a:xfrm flipV="1">
            <a:off x="0" y="0"/>
            <a:ext cx="12192000" cy="2997084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0E1B5253-6156-20E8-6EE9-57E3ADB9EE3D}"/>
              </a:ext>
            </a:extLst>
          </p:cNvPr>
          <p:cNvSpPr/>
          <p:nvPr/>
        </p:nvSpPr>
        <p:spPr>
          <a:xfrm rot="195567">
            <a:off x="-394396" y="-654735"/>
            <a:ext cx="1204685" cy="4191000"/>
          </a:xfrm>
          <a:prstGeom prst="parallelogram">
            <a:avLst>
              <a:gd name="adj" fmla="val 58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0096B9F3-2324-128F-773A-71DA30EE1790}"/>
              </a:ext>
            </a:extLst>
          </p:cNvPr>
          <p:cNvSpPr/>
          <p:nvPr/>
        </p:nvSpPr>
        <p:spPr>
          <a:xfrm rot="443071">
            <a:off x="802260" y="-371287"/>
            <a:ext cx="3302671" cy="5114967"/>
          </a:xfrm>
          <a:prstGeom prst="parallelogram">
            <a:avLst>
              <a:gd name="adj" fmla="val 82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EAF3B9B2-E722-8AF6-59E3-44F728DC3C92}"/>
              </a:ext>
            </a:extLst>
          </p:cNvPr>
          <p:cNvSpPr/>
          <p:nvPr/>
        </p:nvSpPr>
        <p:spPr>
          <a:xfrm>
            <a:off x="0" y="-562318"/>
            <a:ext cx="2363821" cy="5065479"/>
          </a:xfrm>
          <a:prstGeom prst="parallelogram">
            <a:avLst>
              <a:gd name="adj" fmla="val 76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Tela de computador com jogo&#10;&#10;Descrição gerada automaticamente">
            <a:extLst>
              <a:ext uri="{FF2B5EF4-FFF2-40B4-BE49-F238E27FC236}">
                <a16:creationId xmlns:a16="http://schemas.microsoft.com/office/drawing/2014/main" id="{4D62B02B-CF5D-985A-916E-2114FD3B0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9" y="355390"/>
            <a:ext cx="2575265" cy="3565752"/>
          </a:xfrm>
          <a:prstGeom prst="round2DiagRect">
            <a:avLst>
              <a:gd name="adj1" fmla="val 50000"/>
              <a:gd name="adj2" fmla="val 7630"/>
            </a:avLst>
          </a:prstGeom>
          <a:effectLst>
            <a:glow rad="228600">
              <a:srgbClr val="EDEAE1">
                <a:alpha val="40000"/>
              </a:srgbClr>
            </a:glow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458BC1E-C0C2-0E2F-14F2-214F386FD47A}"/>
              </a:ext>
            </a:extLst>
          </p:cNvPr>
          <p:cNvSpPr txBox="1"/>
          <p:nvPr/>
        </p:nvSpPr>
        <p:spPr>
          <a:xfrm>
            <a:off x="3711916" y="1440765"/>
            <a:ext cx="2109985" cy="442674"/>
          </a:xfrm>
          <a:prstGeom prst="roundRect">
            <a:avLst/>
          </a:prstGeom>
          <a:solidFill>
            <a:srgbClr val="98674F"/>
          </a:solidFill>
          <a:effectLst>
            <a:glow rad="127000">
              <a:srgbClr val="98674F"/>
            </a:glow>
          </a:effectLst>
        </p:spPr>
        <p:txBody>
          <a:bodyPr wrap="square" rtlCol="0" anchor="ctr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#</a:t>
            </a:r>
            <a:r>
              <a:rPr lang="pt-BR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PYTHON</a:t>
            </a:r>
          </a:p>
        </p:txBody>
      </p:sp>
      <p:pic>
        <p:nvPicPr>
          <p:cNvPr id="21" name="Imagem 20" descr="Uma imagem contendo no interior, mesa, pequeno, verde&#10;&#10;Descrição gerada automaticamente">
            <a:extLst>
              <a:ext uri="{FF2B5EF4-FFF2-40B4-BE49-F238E27FC236}">
                <a16:creationId xmlns:a16="http://schemas.microsoft.com/office/drawing/2014/main" id="{BC7EF7AC-8660-FE29-2F80-AA5CF24C1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635" y1="67865" x2="22705" y2="77917"/>
                        <a14:foregroundMark x1="22705" y1="77917" x2="19141" y2="76875"/>
                        <a14:foregroundMark x1="60059" y1="61979" x2="52295" y2="67865"/>
                        <a14:backgroundMark x1="77588" y1="22500" x2="75635" y2="34635"/>
                        <a14:backgroundMark x1="75635" y1="34635" x2="65332" y2="46458"/>
                        <a14:backgroundMark x1="65332" y1="46458" x2="63623" y2="51927"/>
                        <a14:backgroundMark x1="84717" y1="35313" x2="66309" y2="55625"/>
                        <a14:backgroundMark x1="66309" y1="55625" x2="63965" y2="63698"/>
                        <a14:backgroundMark x1="74023" y1="51250" x2="67188" y2="67552"/>
                        <a14:backgroundMark x1="67188" y1="67552" x2="67188" y2="7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350"/>
          <a:stretch/>
        </p:blipFill>
        <p:spPr>
          <a:xfrm>
            <a:off x="4907191" y="-2317986"/>
            <a:ext cx="3113040" cy="1624124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6B344E-91B9-DA87-9B03-0BCF8815FEE6}"/>
              </a:ext>
            </a:extLst>
          </p:cNvPr>
          <p:cNvSpPr txBox="1"/>
          <p:nvPr/>
        </p:nvSpPr>
        <p:spPr>
          <a:xfrm>
            <a:off x="3711916" y="2104532"/>
            <a:ext cx="7992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Seus Hábitos Digitais em 10 passos</a:t>
            </a:r>
          </a:p>
        </p:txBody>
      </p:sp>
    </p:spTree>
    <p:extLst>
      <p:ext uri="{BB962C8B-B14F-4D97-AF65-F5344CB8AC3E}">
        <p14:creationId xmlns:p14="http://schemas.microsoft.com/office/powerpoint/2010/main" val="258558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944EB0E-D632-BDD9-BD57-2D448FE38A2E}"/>
              </a:ext>
            </a:extLst>
          </p:cNvPr>
          <p:cNvSpPr/>
          <p:nvPr/>
        </p:nvSpPr>
        <p:spPr>
          <a:xfrm>
            <a:off x="0" y="2552778"/>
            <a:ext cx="12192000" cy="871885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296F1E-FFAF-2E2E-787B-E6843CD56486}"/>
              </a:ext>
            </a:extLst>
          </p:cNvPr>
          <p:cNvSpPr/>
          <p:nvPr/>
        </p:nvSpPr>
        <p:spPr>
          <a:xfrm flipV="1">
            <a:off x="0" y="762000"/>
            <a:ext cx="12192000" cy="1790778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0096B9F3-2324-128F-773A-71DA30EE1790}"/>
              </a:ext>
            </a:extLst>
          </p:cNvPr>
          <p:cNvSpPr/>
          <p:nvPr/>
        </p:nvSpPr>
        <p:spPr>
          <a:xfrm rot="443071">
            <a:off x="802260" y="-371287"/>
            <a:ext cx="3302671" cy="5114967"/>
          </a:xfrm>
          <a:prstGeom prst="parallelogram">
            <a:avLst>
              <a:gd name="adj" fmla="val 82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EAF3B9B2-E722-8AF6-59E3-44F728DC3C92}"/>
              </a:ext>
            </a:extLst>
          </p:cNvPr>
          <p:cNvSpPr/>
          <p:nvPr/>
        </p:nvSpPr>
        <p:spPr>
          <a:xfrm>
            <a:off x="0" y="-562318"/>
            <a:ext cx="2363821" cy="5065479"/>
          </a:xfrm>
          <a:prstGeom prst="parallelogram">
            <a:avLst>
              <a:gd name="adj" fmla="val 76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6B344E-91B9-DA87-9B03-0BCF8815FEE6}"/>
              </a:ext>
            </a:extLst>
          </p:cNvPr>
          <p:cNvSpPr txBox="1"/>
          <p:nvPr/>
        </p:nvSpPr>
        <p:spPr>
          <a:xfrm>
            <a:off x="3711916" y="1818501"/>
            <a:ext cx="79928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000" b="1" i="0" dirty="0">
                <a:solidFill>
                  <a:srgbClr val="FAFAFA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Coletar o Histórico de Navegação</a:t>
            </a:r>
          </a:p>
        </p:txBody>
      </p:sp>
      <p:pic>
        <p:nvPicPr>
          <p:cNvPr id="5" name="Imagem 4" descr="Rosto de pessoa colorido&#10;&#10;Descrição gerada automaticamente com confiança média">
            <a:extLst>
              <a:ext uri="{FF2B5EF4-FFF2-40B4-BE49-F238E27FC236}">
                <a16:creationId xmlns:a16="http://schemas.microsoft.com/office/drawing/2014/main" id="{93B6CA8A-CEC4-8CB5-F76E-84785492E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4" y="-109886"/>
            <a:ext cx="2548723" cy="3534549"/>
          </a:xfrm>
          <a:prstGeom prst="rect">
            <a:avLst/>
          </a:prstGeom>
          <a:effectLst>
            <a:glow rad="139700">
              <a:srgbClr val="EBDDC7"/>
            </a:glow>
          </a:effectLst>
        </p:spPr>
      </p:pic>
    </p:spTree>
    <p:extLst>
      <p:ext uri="{BB962C8B-B14F-4D97-AF65-F5344CB8AC3E}">
        <p14:creationId xmlns:p14="http://schemas.microsoft.com/office/powerpoint/2010/main" val="381120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944EB0E-D632-BDD9-BD57-2D448FE38A2E}"/>
              </a:ext>
            </a:extLst>
          </p:cNvPr>
          <p:cNvSpPr/>
          <p:nvPr/>
        </p:nvSpPr>
        <p:spPr>
          <a:xfrm>
            <a:off x="0" y="2552778"/>
            <a:ext cx="12192000" cy="871885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296F1E-FFAF-2E2E-787B-E6843CD56486}"/>
              </a:ext>
            </a:extLst>
          </p:cNvPr>
          <p:cNvSpPr/>
          <p:nvPr/>
        </p:nvSpPr>
        <p:spPr>
          <a:xfrm flipV="1">
            <a:off x="0" y="762000"/>
            <a:ext cx="12192000" cy="1790778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0096B9F3-2324-128F-773A-71DA30EE1790}"/>
              </a:ext>
            </a:extLst>
          </p:cNvPr>
          <p:cNvSpPr/>
          <p:nvPr/>
        </p:nvSpPr>
        <p:spPr>
          <a:xfrm rot="443071">
            <a:off x="802260" y="-371287"/>
            <a:ext cx="3302671" cy="5114967"/>
          </a:xfrm>
          <a:prstGeom prst="parallelogram">
            <a:avLst>
              <a:gd name="adj" fmla="val 82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EAF3B9B2-E722-8AF6-59E3-44F728DC3C92}"/>
              </a:ext>
            </a:extLst>
          </p:cNvPr>
          <p:cNvSpPr/>
          <p:nvPr/>
        </p:nvSpPr>
        <p:spPr>
          <a:xfrm>
            <a:off x="0" y="-562318"/>
            <a:ext cx="2363821" cy="5065479"/>
          </a:xfrm>
          <a:prstGeom prst="parallelogram">
            <a:avLst>
              <a:gd name="adj" fmla="val 76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6B344E-91B9-DA87-9B03-0BCF8815FEE6}"/>
              </a:ext>
            </a:extLst>
          </p:cNvPr>
          <p:cNvSpPr txBox="1"/>
          <p:nvPr/>
        </p:nvSpPr>
        <p:spPr>
          <a:xfrm>
            <a:off x="3829365" y="1818501"/>
            <a:ext cx="7875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000" b="1" i="0" dirty="0">
                <a:solidFill>
                  <a:srgbClr val="FAFAFA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Preparar o Ambiente Python</a:t>
            </a:r>
          </a:p>
        </p:txBody>
      </p:sp>
      <p:pic>
        <p:nvPicPr>
          <p:cNvPr id="6" name="Imagem 5" descr="Pessoas em frente a mesa com computador&#10;&#10;Descrição gerada automaticamente">
            <a:extLst>
              <a:ext uri="{FF2B5EF4-FFF2-40B4-BE49-F238E27FC236}">
                <a16:creationId xmlns:a16="http://schemas.microsoft.com/office/drawing/2014/main" id="{7409F905-57D8-0D97-86F4-91963EB08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3"/>
          <a:stretch/>
        </p:blipFill>
        <p:spPr>
          <a:xfrm>
            <a:off x="369800" y="356260"/>
            <a:ext cx="3342116" cy="3205740"/>
          </a:xfrm>
          <a:prstGeom prst="rect">
            <a:avLst/>
          </a:prstGeom>
          <a:effectLst>
            <a:glow rad="127000">
              <a:srgbClr val="EBDDC7"/>
            </a:glow>
          </a:effectLst>
        </p:spPr>
      </p:pic>
    </p:spTree>
    <p:extLst>
      <p:ext uri="{BB962C8B-B14F-4D97-AF65-F5344CB8AC3E}">
        <p14:creationId xmlns:p14="http://schemas.microsoft.com/office/powerpoint/2010/main" val="307940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944EB0E-D632-BDD9-BD57-2D448FE38A2E}"/>
              </a:ext>
            </a:extLst>
          </p:cNvPr>
          <p:cNvSpPr/>
          <p:nvPr/>
        </p:nvSpPr>
        <p:spPr>
          <a:xfrm>
            <a:off x="0" y="2552778"/>
            <a:ext cx="12192000" cy="871885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296F1E-FFAF-2E2E-787B-E6843CD56486}"/>
              </a:ext>
            </a:extLst>
          </p:cNvPr>
          <p:cNvSpPr/>
          <p:nvPr/>
        </p:nvSpPr>
        <p:spPr>
          <a:xfrm flipV="1">
            <a:off x="0" y="762000"/>
            <a:ext cx="12192000" cy="1790778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0096B9F3-2324-128F-773A-71DA30EE1790}"/>
              </a:ext>
            </a:extLst>
          </p:cNvPr>
          <p:cNvSpPr/>
          <p:nvPr/>
        </p:nvSpPr>
        <p:spPr>
          <a:xfrm rot="443071">
            <a:off x="802260" y="-371287"/>
            <a:ext cx="3302671" cy="5114967"/>
          </a:xfrm>
          <a:prstGeom prst="parallelogram">
            <a:avLst>
              <a:gd name="adj" fmla="val 82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EAF3B9B2-E722-8AF6-59E3-44F728DC3C92}"/>
              </a:ext>
            </a:extLst>
          </p:cNvPr>
          <p:cNvSpPr/>
          <p:nvPr/>
        </p:nvSpPr>
        <p:spPr>
          <a:xfrm>
            <a:off x="0" y="-562318"/>
            <a:ext cx="2363821" cy="5065479"/>
          </a:xfrm>
          <a:prstGeom prst="parallelogram">
            <a:avLst>
              <a:gd name="adj" fmla="val 76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6B344E-91B9-DA87-9B03-0BCF8815FEE6}"/>
              </a:ext>
            </a:extLst>
          </p:cNvPr>
          <p:cNvSpPr txBox="1"/>
          <p:nvPr/>
        </p:nvSpPr>
        <p:spPr>
          <a:xfrm>
            <a:off x="3829365" y="1818501"/>
            <a:ext cx="7875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000" b="1" i="0" dirty="0">
                <a:solidFill>
                  <a:srgbClr val="FAFAFA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Importar e Limpar os Dados</a:t>
            </a:r>
          </a:p>
        </p:txBody>
      </p:sp>
      <p:pic>
        <p:nvPicPr>
          <p:cNvPr id="8" name="Imagem 7" descr="Computador aberto em tela preta&#10;&#10;Descrição gerada automaticamente">
            <a:extLst>
              <a:ext uri="{FF2B5EF4-FFF2-40B4-BE49-F238E27FC236}">
                <a16:creationId xmlns:a16="http://schemas.microsoft.com/office/drawing/2014/main" id="{AAC779AB-9D9C-3CE7-0A1F-D9E87AFA3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" t="17022" b="5182"/>
          <a:stretch/>
        </p:blipFill>
        <p:spPr>
          <a:xfrm>
            <a:off x="0" y="0"/>
            <a:ext cx="5284519" cy="4191000"/>
          </a:xfrm>
          <a:prstGeom prst="rect">
            <a:avLst/>
          </a:prstGeom>
          <a:effectLst>
            <a:glow rad="127000">
              <a:srgbClr val="EBDDC7"/>
            </a:glow>
          </a:effectLst>
        </p:spPr>
      </p:pic>
    </p:spTree>
    <p:extLst>
      <p:ext uri="{BB962C8B-B14F-4D97-AF65-F5344CB8AC3E}">
        <p14:creationId xmlns:p14="http://schemas.microsoft.com/office/powerpoint/2010/main" val="339721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944EB0E-D632-BDD9-BD57-2D448FE38A2E}"/>
              </a:ext>
            </a:extLst>
          </p:cNvPr>
          <p:cNvSpPr/>
          <p:nvPr/>
        </p:nvSpPr>
        <p:spPr>
          <a:xfrm>
            <a:off x="0" y="2552778"/>
            <a:ext cx="12192000" cy="871885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296F1E-FFAF-2E2E-787B-E6843CD56486}"/>
              </a:ext>
            </a:extLst>
          </p:cNvPr>
          <p:cNvSpPr/>
          <p:nvPr/>
        </p:nvSpPr>
        <p:spPr>
          <a:xfrm flipV="1">
            <a:off x="0" y="762000"/>
            <a:ext cx="12192000" cy="1790778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0096B9F3-2324-128F-773A-71DA30EE1790}"/>
              </a:ext>
            </a:extLst>
          </p:cNvPr>
          <p:cNvSpPr/>
          <p:nvPr/>
        </p:nvSpPr>
        <p:spPr>
          <a:xfrm rot="443071">
            <a:off x="802260" y="-371287"/>
            <a:ext cx="3302671" cy="5114967"/>
          </a:xfrm>
          <a:prstGeom prst="parallelogram">
            <a:avLst>
              <a:gd name="adj" fmla="val 82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EAF3B9B2-E722-8AF6-59E3-44F728DC3C92}"/>
              </a:ext>
            </a:extLst>
          </p:cNvPr>
          <p:cNvSpPr/>
          <p:nvPr/>
        </p:nvSpPr>
        <p:spPr>
          <a:xfrm>
            <a:off x="0" y="-562318"/>
            <a:ext cx="2363821" cy="5065479"/>
          </a:xfrm>
          <a:prstGeom prst="parallelogram">
            <a:avLst>
              <a:gd name="adj" fmla="val 76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6B344E-91B9-DA87-9B03-0BCF8815FEE6}"/>
              </a:ext>
            </a:extLst>
          </p:cNvPr>
          <p:cNvSpPr txBox="1"/>
          <p:nvPr/>
        </p:nvSpPr>
        <p:spPr>
          <a:xfrm>
            <a:off x="3829365" y="1818501"/>
            <a:ext cx="7875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000" b="1" i="0" dirty="0">
                <a:solidFill>
                  <a:srgbClr val="FAFAFA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Analisar os Dados</a:t>
            </a: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9815CDC-3170-DA85-890E-10919262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3" y="90696"/>
            <a:ext cx="3022082" cy="4191000"/>
          </a:xfrm>
          <a:prstGeom prst="rect">
            <a:avLst/>
          </a:prstGeom>
          <a:effectLst>
            <a:glow rad="127000">
              <a:srgbClr val="EBDDC7"/>
            </a:glow>
          </a:effectLst>
        </p:spPr>
      </p:pic>
    </p:spTree>
    <p:extLst>
      <p:ext uri="{BB962C8B-B14F-4D97-AF65-F5344CB8AC3E}">
        <p14:creationId xmlns:p14="http://schemas.microsoft.com/office/powerpoint/2010/main" val="328416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944EB0E-D632-BDD9-BD57-2D448FE38A2E}"/>
              </a:ext>
            </a:extLst>
          </p:cNvPr>
          <p:cNvSpPr/>
          <p:nvPr/>
        </p:nvSpPr>
        <p:spPr>
          <a:xfrm>
            <a:off x="0" y="2552778"/>
            <a:ext cx="12192000" cy="871885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296F1E-FFAF-2E2E-787B-E6843CD56486}"/>
              </a:ext>
            </a:extLst>
          </p:cNvPr>
          <p:cNvSpPr/>
          <p:nvPr/>
        </p:nvSpPr>
        <p:spPr>
          <a:xfrm flipV="1">
            <a:off x="0" y="762000"/>
            <a:ext cx="12192000" cy="1790778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0096B9F3-2324-128F-773A-71DA30EE1790}"/>
              </a:ext>
            </a:extLst>
          </p:cNvPr>
          <p:cNvSpPr/>
          <p:nvPr/>
        </p:nvSpPr>
        <p:spPr>
          <a:xfrm rot="443071">
            <a:off x="802260" y="-371287"/>
            <a:ext cx="3302671" cy="5114967"/>
          </a:xfrm>
          <a:prstGeom prst="parallelogram">
            <a:avLst>
              <a:gd name="adj" fmla="val 82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EAF3B9B2-E722-8AF6-59E3-44F728DC3C92}"/>
              </a:ext>
            </a:extLst>
          </p:cNvPr>
          <p:cNvSpPr/>
          <p:nvPr/>
        </p:nvSpPr>
        <p:spPr>
          <a:xfrm>
            <a:off x="0" y="-562318"/>
            <a:ext cx="2363821" cy="5065479"/>
          </a:xfrm>
          <a:prstGeom prst="parallelogram">
            <a:avLst>
              <a:gd name="adj" fmla="val 76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6B344E-91B9-DA87-9B03-0BCF8815FEE6}"/>
              </a:ext>
            </a:extLst>
          </p:cNvPr>
          <p:cNvSpPr txBox="1"/>
          <p:nvPr/>
        </p:nvSpPr>
        <p:spPr>
          <a:xfrm>
            <a:off x="4025735" y="1818501"/>
            <a:ext cx="7679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000" b="1" i="0" dirty="0">
                <a:solidFill>
                  <a:srgbClr val="FAFAFA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Interpretar os Resultados e Agir</a:t>
            </a:r>
          </a:p>
        </p:txBody>
      </p:sp>
      <p:pic>
        <p:nvPicPr>
          <p:cNvPr id="6" name="Imagem 5" descr="Tela de computador com monitor ligado&#10;&#10;Descrição gerada automaticamente">
            <a:extLst>
              <a:ext uri="{FF2B5EF4-FFF2-40B4-BE49-F238E27FC236}">
                <a16:creationId xmlns:a16="http://schemas.microsoft.com/office/drawing/2014/main" id="{44B82D13-0B7C-BC1F-6830-89F2CFAC1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157"/>
            <a:ext cx="4232433" cy="3051958"/>
          </a:xfrm>
          <a:prstGeom prst="rect">
            <a:avLst/>
          </a:prstGeom>
          <a:effectLst>
            <a:glow rad="127000">
              <a:srgbClr val="EBDDC7"/>
            </a:glow>
          </a:effectLst>
        </p:spPr>
      </p:pic>
    </p:spTree>
    <p:extLst>
      <p:ext uri="{BB962C8B-B14F-4D97-AF65-F5344CB8AC3E}">
        <p14:creationId xmlns:p14="http://schemas.microsoft.com/office/powerpoint/2010/main" val="97865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944EB0E-D632-BDD9-BD57-2D448FE38A2E}"/>
              </a:ext>
            </a:extLst>
          </p:cNvPr>
          <p:cNvSpPr/>
          <p:nvPr/>
        </p:nvSpPr>
        <p:spPr>
          <a:xfrm>
            <a:off x="0" y="2552778"/>
            <a:ext cx="12192000" cy="871885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296F1E-FFAF-2E2E-787B-E6843CD56486}"/>
              </a:ext>
            </a:extLst>
          </p:cNvPr>
          <p:cNvSpPr/>
          <p:nvPr/>
        </p:nvSpPr>
        <p:spPr>
          <a:xfrm flipV="1">
            <a:off x="0" y="762000"/>
            <a:ext cx="12192000" cy="1790778"/>
          </a:xfrm>
          <a:prstGeom prst="rect">
            <a:avLst/>
          </a:prstGeom>
          <a:gradFill flip="none" rotWithShape="1">
            <a:gsLst>
              <a:gs pos="0">
                <a:srgbClr val="343638"/>
              </a:gs>
              <a:gs pos="95000">
                <a:srgbClr val="D0B07E">
                  <a:lumMod val="100000"/>
                  <a:alpha val="4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0096B9F3-2324-128F-773A-71DA30EE1790}"/>
              </a:ext>
            </a:extLst>
          </p:cNvPr>
          <p:cNvSpPr/>
          <p:nvPr/>
        </p:nvSpPr>
        <p:spPr>
          <a:xfrm rot="443071">
            <a:off x="802260" y="-371287"/>
            <a:ext cx="3302671" cy="5114967"/>
          </a:xfrm>
          <a:prstGeom prst="parallelogram">
            <a:avLst>
              <a:gd name="adj" fmla="val 82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EAF3B9B2-E722-8AF6-59E3-44F728DC3C92}"/>
              </a:ext>
            </a:extLst>
          </p:cNvPr>
          <p:cNvSpPr/>
          <p:nvPr/>
        </p:nvSpPr>
        <p:spPr>
          <a:xfrm>
            <a:off x="0" y="-562318"/>
            <a:ext cx="2363821" cy="5065479"/>
          </a:xfrm>
          <a:prstGeom prst="parallelogram">
            <a:avLst>
              <a:gd name="adj" fmla="val 76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6B344E-91B9-DA87-9B03-0BCF8815FEE6}"/>
              </a:ext>
            </a:extLst>
          </p:cNvPr>
          <p:cNvSpPr txBox="1"/>
          <p:nvPr/>
        </p:nvSpPr>
        <p:spPr>
          <a:xfrm>
            <a:off x="4025735" y="1818501"/>
            <a:ext cx="7679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000" b="1" i="0" dirty="0">
                <a:solidFill>
                  <a:srgbClr val="FAFAFA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Exemplo Completo em Código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0B620B9-4CE1-CFB2-D75F-95D1EDBE5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21" y="0"/>
            <a:ext cx="3932693" cy="3932693"/>
          </a:xfrm>
          <a:prstGeom prst="rect">
            <a:avLst/>
          </a:prstGeom>
          <a:effectLst>
            <a:glow rad="127000">
              <a:srgbClr val="EBDDC7"/>
            </a:glow>
          </a:effectLst>
        </p:spPr>
      </p:pic>
    </p:spTree>
    <p:extLst>
      <p:ext uri="{BB962C8B-B14F-4D97-AF65-F5344CB8AC3E}">
        <p14:creationId xmlns:p14="http://schemas.microsoft.com/office/powerpoint/2010/main" val="15090050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34</Words>
  <Application>Microsoft Office PowerPoint</Application>
  <PresentationFormat>Personalizar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ADLaM Display</vt:lpstr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Cavalheiro</dc:creator>
  <cp:lastModifiedBy>Carlos Cavalheiro</cp:lastModifiedBy>
  <cp:revision>2</cp:revision>
  <dcterms:created xsi:type="dcterms:W3CDTF">2024-06-06T01:33:55Z</dcterms:created>
  <dcterms:modified xsi:type="dcterms:W3CDTF">2024-06-06T04:32:00Z</dcterms:modified>
</cp:coreProperties>
</file>